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llaselleman.github.io/cyb-4203-6203-spring-2026/course_materials/presentations/revealjs/pres-18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039C6A-4F2B-1A01-5420-B0D906BCFDBB}"/>
              </a:ext>
            </a:extLst>
          </p:cNvPr>
          <p:cNvSpPr txBox="1"/>
          <p:nvPr/>
        </p:nvSpPr>
        <p:spPr>
          <a:xfrm>
            <a:off x="3001910" y="5358810"/>
            <a:ext cx="618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Interactive version at </a:t>
            </a:r>
          </a:p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dallaselleman.github.io</a:t>
            </a:r>
            <a:r>
              <a:rPr lang="en-US" dirty="0">
                <a:hlinkClick r:id="rId3"/>
              </a:rPr>
              <a:t>/cyb-4203-6203-spring-2026/</a:t>
            </a:r>
            <a:r>
              <a:rPr lang="en-US" dirty="0" err="1">
                <a:hlinkClick r:id="rId3"/>
              </a:rPr>
              <a:t>course_materials</a:t>
            </a:r>
            <a:r>
              <a:rPr lang="en-US" dirty="0">
                <a:hlinkClick r:id="rId3"/>
              </a:rPr>
              <a:t>/presentations/</a:t>
            </a:r>
            <a:r>
              <a:rPr lang="en-US" dirty="0" err="1">
                <a:hlinkClick r:id="rId3"/>
              </a:rPr>
              <a:t>revealjs</a:t>
            </a:r>
            <a:r>
              <a:rPr lang="en-US" dirty="0">
                <a:hlinkClick r:id="rId3"/>
              </a:rPr>
              <a:t>/pres-18.html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</Words>
  <Application>Microsoft Macintosh PowerPoint</Application>
  <PresentationFormat>Widescreen</PresentationFormat>
  <Paragraphs>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Presentation 18: Testing, Evaluation &amp; the Road to Red-Teaming</dc:title>
  <dc:subject/>
  <dc:creator/>
  <cp:keywords/>
  <dc:description>generated using python-pptx</dc:description>
  <cp:lastModifiedBy>Elleman, Dallas</cp:lastModifiedBy>
  <cp:revision>3</cp:revision>
  <dcterms:created xsi:type="dcterms:W3CDTF">2013-01-27T09:14:16Z</dcterms:created>
  <dcterms:modified xsi:type="dcterms:W3CDTF">2026-04-20T21:10:20Z</dcterms:modified>
  <cp:category/>
</cp:coreProperties>
</file>