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8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llaselleman.github.io/cyb-4203-6203-spring-2026/course_materials/demos/differential-privacy-explainer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1.png"/>
          <p:cNvPicPr>
            <a:picLocks noChangeAspect="1"/>
          </p:cNvPicPr>
          <p:nvPr/>
        </p:nvPicPr>
        <p:blipFill>
          <a:blip r:embed="rId2"/>
          <a:srcRect l="14264" t="14264" r="14264" b="14264"/>
          <a:stretch>
            <a:fillRect/>
          </a:stretch>
        </p:blipFill>
        <p:spPr>
          <a:xfrm>
            <a:off x="0" y="-8"/>
            <a:ext cx="12192000" cy="6858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AA7CB3-20C0-9C9F-09C1-9771D72E4EC3}"/>
              </a:ext>
            </a:extLst>
          </p:cNvPr>
          <p:cNvSpPr txBox="1"/>
          <p:nvPr/>
        </p:nvSpPr>
        <p:spPr>
          <a:xfrm>
            <a:off x="2927498" y="5369442"/>
            <a:ext cx="618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Interactive version at </a:t>
            </a:r>
          </a:p>
          <a:p>
            <a:pPr algn="ctr"/>
            <a:r>
              <a:rPr lang="en-US" dirty="0">
                <a:hlinkClick r:id="rId3"/>
              </a:rPr>
              <a:t>https://dallaselleman.github.io/cyb-4203-6203-spring-2026/course_materials/demos/differential-privacy-explainer.html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" y="-17"/>
            <a:ext cx="12192030" cy="68580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63D-2898-B4F1-032B-A48A0B82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1" y="1168400"/>
            <a:ext cx="11632578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6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22</Words>
  <Application>Microsoft Macintosh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Presentation 17: Differential Privacy &amp; Federated Learning</dc:title>
  <dc:subject/>
  <dc:creator/>
  <cp:keywords/>
  <dc:description>generated using python-pptx</dc:description>
  <cp:lastModifiedBy>Elleman, Dallas</cp:lastModifiedBy>
  <cp:revision>3</cp:revision>
  <dcterms:created xsi:type="dcterms:W3CDTF">2013-01-27T09:14:16Z</dcterms:created>
  <dcterms:modified xsi:type="dcterms:W3CDTF">2026-04-20T20:54:40Z</dcterms:modified>
  <cp:category/>
</cp:coreProperties>
</file>